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8"/>
  </p:notesMasterIdLst>
  <p:sldIdLst>
    <p:sldId id="259" r:id="rId2"/>
    <p:sldId id="261" r:id="rId3"/>
    <p:sldId id="262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0"/>
    <a:srgbClr val="E4D715"/>
    <a:srgbClr val="346C7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4" autoAdjust="0"/>
    <p:restoredTop sz="90550" autoAdjust="0"/>
  </p:normalViewPr>
  <p:slideViewPr>
    <p:cSldViewPr>
      <p:cViewPr>
        <p:scale>
          <a:sx n="128" d="100"/>
          <a:sy n="128" d="100"/>
        </p:scale>
        <p:origin x="-1134" y="-72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506C0-3FFE-45A5-803D-9F4FC5464A70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46707-6BBD-41A9-B4DF-0C76A73A2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72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733203"/>
            <a:ext cx="9144000" cy="61247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7772400" cy="761999"/>
          </a:xfrm>
        </p:spPr>
        <p:txBody>
          <a:bodyPr anchor="t"/>
          <a:lstStyle>
            <a:lvl1pPr algn="l">
              <a:defRPr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948" y="1219200"/>
            <a:ext cx="5275052" cy="1295400"/>
          </a:xfrm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0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-92" t="50811" r="45394" b="-590"/>
          <a:stretch/>
        </p:blipFill>
        <p:spPr>
          <a:xfrm>
            <a:off x="-13648" y="0"/>
            <a:ext cx="9157648" cy="55822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" y="1066799"/>
            <a:ext cx="1979920" cy="20138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8304" y="1905000"/>
            <a:ext cx="5105400" cy="1143001"/>
          </a:xfrm>
        </p:spPr>
        <p:txBody>
          <a:bodyPr anchor="b" anchorCtr="0">
            <a:normAutofit/>
          </a:bodyPr>
          <a:lstStyle>
            <a:lvl1pPr algn="l">
              <a:defRPr sz="3600" b="0" cap="none">
                <a:latin typeface="Georgia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0"/>
            <a:ext cx="51054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</p:spPr>
        <p:txBody>
          <a:bodyPr anchor="t">
            <a:normAutofit/>
          </a:bodyPr>
          <a:lstStyle>
            <a:lvl1pPr algn="l">
              <a:defRPr sz="2800"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sz="2000">
                <a:latin typeface="Georgia" pitchFamily="18" charset="0"/>
              </a:defRPr>
            </a:lvl1pPr>
            <a:lvl2pPr marL="571500" indent="-228600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sz="1800">
                <a:latin typeface="Georgia" pitchFamily="18" charset="0"/>
              </a:defRPr>
            </a:lvl2pPr>
            <a:lvl3pPr>
              <a:defRPr sz="2000">
                <a:latin typeface="Georgia" pitchFamily="18" charset="0"/>
              </a:defRPr>
            </a:lvl3pPr>
            <a:lvl4pPr>
              <a:defRPr sz="2000">
                <a:latin typeface="Georgia" pitchFamily="18" charset="0"/>
              </a:defRPr>
            </a:lvl4pPr>
            <a:lvl5pPr>
              <a:defRPr sz="2000">
                <a:latin typeface="Georgia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-76200" y="-228599"/>
            <a:ext cx="5029200" cy="761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err="1" smtClean="0">
                <a:solidFill>
                  <a:schemeClr val="bg1"/>
                </a:solidFill>
                <a:latin typeface="OCR A Std"/>
                <a:cs typeface="OCR A Std"/>
              </a:rPr>
              <a:t>DiSJoiN</a:t>
            </a:r>
            <a:r>
              <a:rPr lang="en-US" sz="1400" dirty="0" smtClean="0">
                <a:solidFill>
                  <a:schemeClr val="bg1"/>
                </a:solidFill>
                <a:latin typeface="OCR A Std"/>
                <a:cs typeface="OCR A Std"/>
              </a:rPr>
              <a:t>  -DCLP Project</a:t>
            </a:r>
            <a:endParaRPr lang="en-US" sz="1400" dirty="0">
              <a:solidFill>
                <a:schemeClr val="bg1"/>
              </a:solidFill>
              <a:latin typeface="OCR A Std"/>
              <a:cs typeface="OCR A Std"/>
            </a:endParaRPr>
          </a:p>
        </p:txBody>
      </p:sp>
      <p:sp>
        <p:nvSpPr>
          <p:cNvPr id="8" name="Rectangle 7"/>
          <p:cNvSpPr/>
          <p:nvPr userDrawn="1"/>
        </p:nvSpPr>
        <p:spPr>
          <a:xfrm rot="10800000">
            <a:off x="814482" y="-29048"/>
            <a:ext cx="3898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spc="-300" dirty="0" smtClean="0">
                <a:solidFill>
                  <a:schemeClr val="bg1"/>
                </a:solidFill>
                <a:latin typeface="OCR A Std"/>
                <a:cs typeface="OCR A Std"/>
              </a:rPr>
              <a:t>JL</a:t>
            </a:r>
            <a:endParaRPr lang="en-US" sz="1400" spc="-300" dirty="0">
              <a:solidFill>
                <a:schemeClr val="bg1"/>
              </a:solidFill>
              <a:latin typeface="OCR A Std"/>
              <a:cs typeface="OCR A Std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3008313" cy="762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14400"/>
            <a:ext cx="5111750" cy="52117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3008313" cy="4373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158D-428B-4987-8B28-745A2AFA1252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4"/>
          <a:stretch/>
        </p:blipFill>
        <p:spPr>
          <a:xfrm>
            <a:off x="-13251" y="0"/>
            <a:ext cx="9157252" cy="6604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slide" Target="slide4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slide" Target="slide4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slide" Target="slide4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slide" Target="slide4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slide" Target="slide4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81000" y="228600"/>
            <a:ext cx="2246259" cy="761999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OCR A Std"/>
                <a:cs typeface="OCR A Std"/>
              </a:rPr>
              <a:t>DiSJoiN</a:t>
            </a:r>
            <a:endParaRPr lang="en-US" dirty="0">
              <a:latin typeface="OCR A Std"/>
              <a:cs typeface="OCR A St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AU" dirty="0"/>
              <a:t>David, Sarah Jane, Neola, </a:t>
            </a:r>
            <a:r>
              <a:rPr lang="en-AU" dirty="0" err="1" smtClean="0"/>
              <a:t>Leanna</a:t>
            </a:r>
            <a:r>
              <a:rPr lang="en-AU" dirty="0" smtClean="0"/>
              <a:t> and Jodie</a:t>
            </a: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 rot="10800000">
            <a:off x="2167711" y="175587"/>
            <a:ext cx="633507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pc="-300" dirty="0" smtClean="0">
                <a:latin typeface="OCR A Std"/>
                <a:cs typeface="OCR A Std"/>
              </a:rPr>
              <a:t>JL</a:t>
            </a:r>
            <a:endParaRPr lang="en-US" sz="2800" spc="-300" dirty="0">
              <a:latin typeface="OCR A Std"/>
              <a:cs typeface="OCR A St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62600" y="4038600"/>
            <a:ext cx="3176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OCR A Std"/>
                <a:cs typeface="OCR A Std"/>
              </a:rPr>
              <a:t>DCLP Group Project</a:t>
            </a:r>
            <a:endParaRPr lang="en-US" dirty="0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228600" y="5486400"/>
            <a:ext cx="3581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badi MT Condensed Extra Bold"/>
                <a:cs typeface="Abadi MT Condensed Extra Bold"/>
              </a:rPr>
              <a:t>Click Here for the </a:t>
            </a:r>
            <a:r>
              <a:rPr lang="en-A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badi MT Condensed Extra Bold"/>
                <a:cs typeface="Abadi MT Condensed Extra Bold"/>
              </a:rPr>
              <a:t>main  </a:t>
            </a:r>
            <a:r>
              <a:rPr lang="en-A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badi MT Condensed Extra Bold"/>
                <a:cs typeface="Abadi MT Condensed Extra Bold"/>
              </a:rPr>
              <a:t>CONTENT</a:t>
            </a:r>
            <a:endParaRPr lang="en-A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badi MT Condensed Extra Bold"/>
              <a:cs typeface="Abadi MT Condensed Extra Bold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0" y="5562600"/>
            <a:ext cx="426720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badi MT Condensed Extra Bold"/>
                <a:cs typeface="Abadi MT Condensed Extra Bold"/>
              </a:rPr>
              <a:t>Click Here for reflections on the project</a:t>
            </a:r>
            <a:endParaRPr lang="en-A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badi MT Condensed Extra Bold"/>
              <a:cs typeface="Abadi MT Condensed Extra Bold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70104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OCR A Std"/>
                <a:cs typeface="OCR A Std"/>
              </a:rPr>
              <a:t>Project Overview and Index</a:t>
            </a:r>
            <a:endParaRPr lang="en-US" dirty="0">
              <a:latin typeface="OCR A Std"/>
              <a:cs typeface="OCR A Std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905000"/>
            <a:ext cx="4648200" cy="4297363"/>
          </a:xfrm>
        </p:spPr>
        <p:txBody>
          <a:bodyPr>
            <a:normAutofit/>
          </a:bodyPr>
          <a:lstStyle/>
          <a:p>
            <a:r>
              <a:rPr lang="en-AU" dirty="0" smtClean="0">
                <a:latin typeface="Abadi MT Condensed Extra Bold"/>
                <a:cs typeface="Abadi MT Condensed Extra Bold"/>
              </a:rPr>
              <a:t>Immersion</a:t>
            </a:r>
          </a:p>
          <a:p>
            <a:r>
              <a:rPr lang="en-AU" dirty="0" smtClean="0">
                <a:latin typeface="Abadi MT Condensed Extra Bold"/>
                <a:cs typeface="Abadi MT Condensed Extra Bold"/>
              </a:rPr>
              <a:t>Group work </a:t>
            </a:r>
          </a:p>
          <a:p>
            <a:r>
              <a:rPr lang="en-AU" dirty="0" smtClean="0">
                <a:latin typeface="Abadi MT Condensed Extra Bold"/>
                <a:cs typeface="Abadi MT Condensed Extra Bold"/>
              </a:rPr>
              <a:t>Networked learning</a:t>
            </a:r>
          </a:p>
          <a:p>
            <a:r>
              <a:rPr lang="en-AU" dirty="0" smtClean="0">
                <a:latin typeface="Abadi MT Condensed Extra Bold"/>
                <a:cs typeface="Abadi MT Condensed Extra Bold"/>
              </a:rPr>
              <a:t>Copyright</a:t>
            </a:r>
          </a:p>
          <a:p>
            <a:r>
              <a:rPr lang="en-AU" dirty="0" smtClean="0">
                <a:latin typeface="Abadi MT Condensed Extra Bold"/>
                <a:cs typeface="Abadi MT Condensed Extra Bold"/>
              </a:rPr>
              <a:t>Accessibility</a:t>
            </a:r>
          </a:p>
          <a:p>
            <a:r>
              <a:rPr lang="en-AU" dirty="0" smtClean="0">
                <a:latin typeface="Abadi MT Condensed Extra Bold"/>
                <a:cs typeface="Abadi MT Condensed Extra Bold"/>
              </a:rPr>
              <a:t>Legislation </a:t>
            </a:r>
          </a:p>
          <a:p>
            <a:r>
              <a:rPr lang="en-AU" dirty="0" smtClean="0">
                <a:latin typeface="Abadi MT Condensed Extra Bold"/>
                <a:cs typeface="Abadi MT Condensed Extra Bold"/>
              </a:rPr>
              <a:t>TAFE VET context.</a:t>
            </a:r>
          </a:p>
          <a:p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4073613" y="2286000"/>
            <a:ext cx="5070387" cy="3188732"/>
            <a:chOff x="4073613" y="2286000"/>
            <a:chExt cx="5070387" cy="3188732"/>
          </a:xfrm>
        </p:grpSpPr>
        <p:sp>
          <p:nvSpPr>
            <p:cNvPr id="3" name="Trapezoid 2">
              <a:hlinkClick r:id="rId4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780006" y="3469640"/>
              <a:ext cx="3657600" cy="54864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Legislation</a:t>
              </a:r>
              <a:endParaRPr lang="en-US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6" name="Trapezoid 5">
              <a:hlinkClick r:id="rId5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392079" y="4191000"/>
              <a:ext cx="4433455" cy="73152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TAFE/VET Context</a:t>
              </a:r>
              <a:endParaRPr lang="en-US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7" name="Trapezoid 6">
              <a:hlinkClick r:id="rId6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084806" y="2839720"/>
              <a:ext cx="3048000" cy="4572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Accessibility</a:t>
              </a:r>
              <a:endParaRPr lang="en-US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8" name="Trapezoid 7">
              <a:hlinkClick r:id="rId7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346744" y="2286000"/>
              <a:ext cx="2524125" cy="3810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Copyright</a:t>
              </a:r>
              <a:endParaRPr lang="en-US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073613" y="5105400"/>
              <a:ext cx="5070387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AU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Abadi MT Condensed Extra Bold"/>
                  <a:cs typeface="Abadi MT Condensed Extra Bold"/>
                </a:rPr>
                <a:t>Click on the buttons above to see more</a:t>
              </a:r>
              <a:endParaRPr lang="en-A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badi MT Condensed Extra Bold"/>
                <a:cs typeface="Abadi MT Condensed Extra Bold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70104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OCR A Std"/>
                <a:cs typeface="OCR A Std"/>
              </a:rPr>
              <a:t>Copyright</a:t>
            </a:r>
            <a:endParaRPr lang="en-US" dirty="0">
              <a:latin typeface="OCR A Std"/>
              <a:cs typeface="OCR A Std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553200" y="5410200"/>
            <a:ext cx="2438400" cy="1351756"/>
            <a:chOff x="4073613" y="2286000"/>
            <a:chExt cx="5070387" cy="3399997"/>
          </a:xfrm>
        </p:grpSpPr>
        <p:sp>
          <p:nvSpPr>
            <p:cNvPr id="11" name="Trapezoid 10">
              <a:hlinkClick r:id="rId4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780006" y="3469640"/>
              <a:ext cx="3657600" cy="54864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Legislation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2" name="Trapezoid 11">
              <a:hlinkClick r:id="rId5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392079" y="4191000"/>
              <a:ext cx="4433455" cy="73152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TAFE/VET Context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3" name="Trapezoid 12">
              <a:hlinkClick r:id="rId6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084806" y="2839720"/>
              <a:ext cx="3048000" cy="4572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Accessibility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4" name="Trapezoid 13">
              <a:hlinkClick r:id="rId7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346744" y="2286000"/>
              <a:ext cx="2524125" cy="3810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Copyright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073613" y="5105398"/>
              <a:ext cx="5070387" cy="58059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AU" sz="900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Abadi MT Condensed Extra Bold"/>
                  <a:cs typeface="Abadi MT Condensed Extra Bold"/>
                </a:rPr>
                <a:t>Click on the buttons above to see more</a:t>
              </a:r>
              <a:endParaRPr lang="en-AU" sz="9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badi MT Condensed Extra Bold"/>
                <a:cs typeface="Abadi MT Condensed Extra Bold"/>
              </a:endParaRPr>
            </a:p>
          </p:txBody>
        </p:sp>
      </p:grpSp>
      <p:sp>
        <p:nvSpPr>
          <p:cNvPr id="16" name="Folded Corner 15"/>
          <p:cNvSpPr/>
          <p:nvPr/>
        </p:nvSpPr>
        <p:spPr>
          <a:xfrm rot="20985724">
            <a:off x="862371" y="3148371"/>
            <a:ext cx="3124200" cy="3124200"/>
          </a:xfrm>
          <a:prstGeom prst="foldedCorner">
            <a:avLst/>
          </a:prstGeom>
          <a:solidFill>
            <a:srgbClr val="FFFF90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Key Points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5181600" y="914400"/>
            <a:ext cx="3657600" cy="2819400"/>
          </a:xfrm>
          <a:prstGeom prst="wedgeRoundRectCallout">
            <a:avLst/>
          </a:prstGeom>
          <a:gradFill>
            <a:gsLst>
              <a:gs pos="1000">
                <a:srgbClr val="000090"/>
              </a:gs>
              <a:gs pos="55000">
                <a:srgbClr val="CCFFCC"/>
              </a:gs>
              <a:gs pos="100000">
                <a:schemeClr val="accent1">
                  <a:lumMod val="50000"/>
                </a:schemeClr>
              </a:gs>
            </a:gsLst>
          </a:gradFill>
          <a:effectLst>
            <a:glow rad="228600">
              <a:srgbClr val="FFFF00">
                <a:alpha val="40000"/>
              </a:srgbClr>
            </a:glow>
            <a:outerShdw blurRad="50800" dist="25400" dir="540000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292934"/>
                </a:solidFill>
              </a:rPr>
              <a:t>Resources</a:t>
            </a:r>
          </a:p>
          <a:p>
            <a:pPr algn="ctr"/>
            <a:endParaRPr lang="en-US" b="1" dirty="0">
              <a:solidFill>
                <a:srgbClr val="292934"/>
              </a:solidFill>
            </a:endParaRPr>
          </a:p>
          <a:p>
            <a:pPr algn="ctr"/>
            <a:endParaRPr lang="en-US" b="1" dirty="0" smtClean="0">
              <a:solidFill>
                <a:srgbClr val="292934"/>
              </a:solidFill>
            </a:endParaRPr>
          </a:p>
          <a:p>
            <a:pPr algn="ctr"/>
            <a:endParaRPr lang="en-US" b="1" dirty="0">
              <a:solidFill>
                <a:srgbClr val="292934"/>
              </a:solidFill>
            </a:endParaRPr>
          </a:p>
          <a:p>
            <a:pPr algn="ctr"/>
            <a:endParaRPr lang="en-US" b="1" dirty="0" smtClean="0">
              <a:solidFill>
                <a:srgbClr val="292934"/>
              </a:solidFill>
            </a:endParaRPr>
          </a:p>
          <a:p>
            <a:pPr algn="ctr"/>
            <a:endParaRPr lang="en-US" b="1" dirty="0">
              <a:solidFill>
                <a:srgbClr val="292934"/>
              </a:solidFill>
            </a:endParaRPr>
          </a:p>
          <a:p>
            <a:pPr algn="ctr"/>
            <a:endParaRPr lang="en-US" b="1" dirty="0" smtClean="0">
              <a:solidFill>
                <a:srgbClr val="292934"/>
              </a:solidFill>
            </a:endParaRPr>
          </a:p>
          <a:p>
            <a:pPr algn="ctr"/>
            <a:endParaRPr lang="en-US" b="1" dirty="0">
              <a:solidFill>
                <a:srgbClr val="292934"/>
              </a:solidFill>
            </a:endParaRPr>
          </a:p>
          <a:p>
            <a:pPr algn="ctr"/>
            <a:endParaRPr lang="en-US" b="1" dirty="0" smtClean="0">
              <a:solidFill>
                <a:srgbClr val="292934"/>
              </a:solidFill>
            </a:endParaRPr>
          </a:p>
          <a:p>
            <a:pPr algn="ctr"/>
            <a:endParaRPr lang="en-US" b="1" dirty="0">
              <a:solidFill>
                <a:srgbClr val="292934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27605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70104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OCR A Std"/>
                <a:cs typeface="OCR A Std"/>
              </a:rPr>
              <a:t>Accessibility</a:t>
            </a:r>
            <a:endParaRPr lang="en-US" dirty="0">
              <a:latin typeface="OCR A Std"/>
              <a:cs typeface="OCR A Std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553200" y="5410200"/>
            <a:ext cx="2438400" cy="1351756"/>
            <a:chOff x="4073613" y="2286000"/>
            <a:chExt cx="5070387" cy="3399997"/>
          </a:xfrm>
        </p:grpSpPr>
        <p:sp>
          <p:nvSpPr>
            <p:cNvPr id="11" name="Trapezoid 10">
              <a:hlinkClick r:id="rId4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780006" y="3469640"/>
              <a:ext cx="3657600" cy="54864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Legislation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2" name="Trapezoid 11">
              <a:hlinkClick r:id="rId5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392079" y="4191000"/>
              <a:ext cx="4433455" cy="73152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TAFE/VET Context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3" name="Trapezoid 12">
              <a:hlinkClick r:id="rId6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084806" y="2839720"/>
              <a:ext cx="3048000" cy="4572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Accessibility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4" name="Trapezoid 13">
              <a:hlinkClick r:id="rId7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346744" y="2286000"/>
              <a:ext cx="2524125" cy="3810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Copyright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073613" y="5105398"/>
              <a:ext cx="5070387" cy="58059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AU" sz="900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Abadi MT Condensed Extra Bold"/>
                  <a:cs typeface="Abadi MT Condensed Extra Bold"/>
                </a:rPr>
                <a:t>Click on the buttons above to see more</a:t>
              </a:r>
              <a:endParaRPr lang="en-AU" sz="9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badi MT Condensed Extra Bold"/>
                <a:cs typeface="Abadi MT Condensed Extra Bold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048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90600"/>
            <a:ext cx="70104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OCR A Std"/>
                <a:cs typeface="OCR A Std"/>
              </a:rPr>
              <a:t>Legislation</a:t>
            </a:r>
            <a:endParaRPr lang="en-US" dirty="0">
              <a:latin typeface="OCR A Std"/>
              <a:cs typeface="OCR A Std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553200" y="5410200"/>
            <a:ext cx="2438400" cy="1351756"/>
            <a:chOff x="4073613" y="2286000"/>
            <a:chExt cx="5070387" cy="3399997"/>
          </a:xfrm>
        </p:grpSpPr>
        <p:sp>
          <p:nvSpPr>
            <p:cNvPr id="11" name="Trapezoid 10">
              <a:hlinkClick r:id="rId4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780006" y="3469640"/>
              <a:ext cx="3657600" cy="54864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Legislation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2" name="Trapezoid 11">
              <a:hlinkClick r:id="rId5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392079" y="4191000"/>
              <a:ext cx="4433455" cy="73152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TAFE/VET Context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3" name="Trapezoid 12">
              <a:hlinkClick r:id="rId6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084806" y="2839720"/>
              <a:ext cx="3048000" cy="4572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Accessibility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4" name="Trapezoid 13">
              <a:hlinkClick r:id="rId7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346744" y="2286000"/>
              <a:ext cx="2524125" cy="3810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Copyright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073613" y="5105398"/>
              <a:ext cx="5070387" cy="58059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AU" sz="900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Abadi MT Condensed Extra Bold"/>
                  <a:cs typeface="Abadi MT Condensed Extra Bold"/>
                </a:rPr>
                <a:t>Click on the buttons above to see more</a:t>
              </a:r>
              <a:endParaRPr lang="en-AU" sz="9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badi MT Condensed Extra Bold"/>
                <a:cs typeface="Abadi MT Condensed Extra Bold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287680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70104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OCR A Std"/>
                <a:cs typeface="OCR A Std"/>
              </a:rPr>
              <a:t>TAFE/VET Context</a:t>
            </a:r>
            <a:endParaRPr lang="en-US" dirty="0">
              <a:latin typeface="OCR A Std"/>
              <a:cs typeface="OCR A Std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553200" y="5410200"/>
            <a:ext cx="2438400" cy="1351756"/>
            <a:chOff x="4073613" y="2286000"/>
            <a:chExt cx="5070387" cy="3399997"/>
          </a:xfrm>
        </p:grpSpPr>
        <p:sp>
          <p:nvSpPr>
            <p:cNvPr id="11" name="Trapezoid 10">
              <a:hlinkClick r:id="rId4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780006" y="3469640"/>
              <a:ext cx="3657600" cy="54864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Legislation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2" name="Trapezoid 11">
              <a:hlinkClick r:id="rId5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4392079" y="4191000"/>
              <a:ext cx="4433455" cy="73152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TAFE/VET Context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3" name="Trapezoid 12">
              <a:hlinkClick r:id="rId6" action="ppaction://hlinksldjump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084806" y="2839720"/>
              <a:ext cx="3048000" cy="4572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Accessibility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4" name="Trapezoid 13">
              <a:hlinkClick r:id="rId7" action="ppaction://hlinksldjump" highlightClick="1"/>
              <a:hlinkHover r:id="" action="ppaction://noaction" highlightClick="1"/>
            </p:cNvPr>
            <p:cNvSpPr>
              <a:spLocks/>
            </p:cNvSpPr>
            <p:nvPr/>
          </p:nvSpPr>
          <p:spPr>
            <a:xfrm>
              <a:off x="5346744" y="2286000"/>
              <a:ext cx="2524125" cy="381000"/>
            </a:xfrm>
            <a:prstGeom prst="trapezoid">
              <a:avLst/>
            </a:prstGeom>
            <a:solidFill>
              <a:srgbClr val="346C74"/>
            </a:solidFill>
            <a:effectLst>
              <a:glow rad="63500">
                <a:srgbClr val="008000">
                  <a:alpha val="40000"/>
                </a:srgbClr>
              </a:glow>
              <a:outerShdw blurRad="152400" dist="25400" dir="5400000" sx="90000" sy="-19000" rotWithShape="0">
                <a:prstClr val="black">
                  <a:alpha val="47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 fov="0">
                <a:rot lat="0" lon="0" rev="0"/>
              </a:camera>
              <a:lightRig rig="flat" dir="t">
                <a:rot lat="0" lon="0" rev="20040000"/>
              </a:lightRig>
            </a:scene3d>
            <a:sp3d contourW="12700" prstMaterial="dkEdge">
              <a:contourClr>
                <a:schemeClr val="dk1">
                  <a:satMod val="115000"/>
                </a:schemeClr>
              </a:contourClr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sz="900" b="1" spc="-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OCR A Std"/>
                  <a:cs typeface="OCR A Std"/>
                </a:rPr>
                <a:t>Copyright</a:t>
              </a:r>
              <a:endParaRPr lang="en-US" sz="9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CR A Std"/>
                <a:cs typeface="OCR A Std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073613" y="5105398"/>
              <a:ext cx="5070387" cy="58059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AU" sz="900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Abadi MT Condensed Extra Bold"/>
                  <a:cs typeface="Abadi MT Condensed Extra Bold"/>
                </a:rPr>
                <a:t>Click on the buttons above to see more</a:t>
              </a:r>
              <a:endParaRPr lang="en-AU" sz="9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badi MT Condensed Extra Bold"/>
                <a:cs typeface="Abadi MT Condensed Extra Bold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926694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lgkWg9GbD75tZxSe07S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heme/theme1.xml><?xml version="1.0" encoding="utf-8"?>
<a:theme xmlns:a="http://schemas.openxmlformats.org/drawingml/2006/main" name="Project Status Report_v2_optimized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 Status Report.potx</Template>
  <TotalTime>0</TotalTime>
  <Words>123</Words>
  <Application>Microsoft Office PowerPoint</Application>
  <PresentationFormat>On-screen Show (4:3)</PresentationFormat>
  <Paragraphs>64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Project Status Report_v2_optimized</vt:lpstr>
      <vt:lpstr>DiSJoiN</vt:lpstr>
      <vt:lpstr>Project Overview and Index</vt:lpstr>
      <vt:lpstr>Copyright</vt:lpstr>
      <vt:lpstr>Accessibility</vt:lpstr>
      <vt:lpstr>Legislation</vt:lpstr>
      <vt:lpstr>TAFE/VET Context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2010-02-01T21:08:06Z</dcterms:created>
  <dcterms:modified xsi:type="dcterms:W3CDTF">2012-05-08T04:39:57Z</dcterms:modified>
</cp:coreProperties>
</file>